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38"/>
  </p:notesMasterIdLst>
  <p:sldIdLst>
    <p:sldId id="301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7" r:id="rId20"/>
    <p:sldId id="278" r:id="rId21"/>
    <p:sldId id="280" r:id="rId22"/>
    <p:sldId id="281" r:id="rId23"/>
    <p:sldId id="282" r:id="rId24"/>
    <p:sldId id="283" r:id="rId25"/>
    <p:sldId id="284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300" r:id="rId37"/>
  </p:sldIdLst>
  <p:sldSz cx="6858000" cy="5143500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9" d="100"/>
          <a:sy n="99" d="100"/>
        </p:scale>
        <p:origin x="10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941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59" y="137159"/>
            <a:ext cx="6583680" cy="486918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4364" y="661782"/>
            <a:ext cx="5606415" cy="219456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45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1612" y="2902227"/>
            <a:ext cx="4931921" cy="1041124"/>
          </a:xfrm>
        </p:spPr>
        <p:txBody>
          <a:bodyPr>
            <a:normAutofit/>
          </a:bodyPr>
          <a:lstStyle>
            <a:lvl1pPr marL="0" indent="0" algn="ctr">
              <a:spcBef>
                <a:spcPts val="750"/>
              </a:spcBef>
              <a:buNone/>
              <a:defRPr sz="1350">
                <a:solidFill>
                  <a:srgbClr val="FFFFFF"/>
                </a:solidFill>
              </a:defRPr>
            </a:lvl1pPr>
            <a:lvl2pPr marL="257175" indent="0" algn="ctr">
              <a:buNone/>
              <a:defRPr sz="1350"/>
            </a:lvl2pPr>
            <a:lvl3pPr marL="514350" indent="0" algn="ctr">
              <a:buNone/>
              <a:defRPr sz="1350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A9A650A-8BD1-4FDE-9899-1C20DF4B7708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112997" y="2800350"/>
            <a:ext cx="462915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16683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75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7E61-D2F8-452B-B53A-91FE1E439E24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7848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64" y="880181"/>
            <a:ext cx="5606415" cy="219456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45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1834" y="3115890"/>
            <a:ext cx="4932617" cy="1022855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>
                <a:solidFill>
                  <a:schemeClr val="accent1"/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D44C-5E2F-400D-88F9-B60B318A44C9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14425" y="3015306"/>
            <a:ext cx="462915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34345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38" y="1543049"/>
            <a:ext cx="2674620" cy="301752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5532" y="1543050"/>
            <a:ext cx="2674620" cy="301752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43A57-F65A-4C42-9156-7629C10666E9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48608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38" y="1501133"/>
            <a:ext cx="2674620" cy="58293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38" y="2041112"/>
            <a:ext cx="2674620" cy="253746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26410" y="1499274"/>
            <a:ext cx="2674620" cy="58293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26410" y="2039492"/>
            <a:ext cx="2674620" cy="253746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FBF0B-319E-4F95-BA43-902EB3DC9783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6512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58B3-6703-4BBB-A09E-33FD65E7DB24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50161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9955-2DD3-491E-92B6-7018343227CE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46099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822960"/>
            <a:ext cx="2125980" cy="130302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25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6985" y="822960"/>
            <a:ext cx="3112229" cy="3497580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938" y="2125980"/>
            <a:ext cx="2125980" cy="21945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56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8A28-1D79-4F41-9521-CF26BB2C7EE3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7591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822960"/>
            <a:ext cx="2125980" cy="130302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25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14331" y="802386"/>
            <a:ext cx="3193277" cy="3483865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1575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938" y="2125980"/>
            <a:ext cx="2125980" cy="216027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56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9950-AF07-4F2A-A949-E1C816A93B30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5178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262D-6073-4A30-973C-53BE1D29884A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8792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71500"/>
            <a:ext cx="1307306" cy="40576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2938" y="571500"/>
            <a:ext cx="4179094" cy="40576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B0AF-EEE9-4421-9298-EB11A547E63F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25610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" y="137160"/>
            <a:ext cx="6583680" cy="48691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938" y="457200"/>
            <a:ext cx="5554980" cy="1017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39" y="1543050"/>
            <a:ext cx="5553490" cy="3028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935" y="4667872"/>
            <a:ext cx="131010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/>
                </a:solidFill>
              </a:defRPr>
            </a:lvl1pPr>
          </a:lstStyle>
          <a:p>
            <a:fld id="{34A43A2E-6632-4F9D-8728-2CF59ACBBE60}" type="datetimeFigureOut">
              <a:rPr lang="en-US" dirty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21396" y="4667872"/>
            <a:ext cx="265374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7862" y="4667872"/>
            <a:ext cx="959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92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28588" indent="-102870" algn="l" defTabSz="51435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SzPct val="80000"/>
        <a:buFont typeface="Corbel" pitchFamily="34" charset="0"/>
        <a:buChar char="•"/>
        <a:defRPr sz="15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257175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350" kern="1200">
          <a:solidFill>
            <a:schemeClr val="accent1"/>
          </a:solidFill>
          <a:latin typeface="+mn-lt"/>
          <a:ea typeface="+mn-ea"/>
          <a:cs typeface="+mn-cs"/>
        </a:defRPr>
      </a:lvl2pPr>
      <a:lvl3pPr marL="411480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565785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4pPr>
      <a:lvl5pPr marL="690090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5pPr>
      <a:lvl6pPr marL="82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6pPr>
      <a:lvl7pPr marL="97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12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7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A4A343-E96A-8A4A-6DC2-44DC45C843B3}"/>
              </a:ext>
            </a:extLst>
          </p:cNvPr>
          <p:cNvSpPr txBox="1"/>
          <p:nvPr/>
        </p:nvSpPr>
        <p:spPr>
          <a:xfrm>
            <a:off x="278970" y="1294108"/>
            <a:ext cx="58971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ENVIRONMENT AND ENVIRONMENTAL STUDIES</a:t>
            </a:r>
          </a:p>
        </p:txBody>
      </p:sp>
    </p:spTree>
    <p:extLst>
      <p:ext uri="{BB962C8B-B14F-4D97-AF65-F5344CB8AC3E}">
        <p14:creationId xmlns:p14="http://schemas.microsoft.com/office/powerpoint/2010/main" val="273504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38566" y="0"/>
            <a:ext cx="7315200" cy="5208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2990" y="1"/>
            <a:ext cx="695099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95206" y="-575374"/>
            <a:ext cx="7315200" cy="57188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"/>
            <a:ext cx="6858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1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1"/>
            <a:ext cx="73152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54486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69501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48711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87458" y="-17145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79709" y="15498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54983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17716" y="-62235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81186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572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02956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79708" y="-85483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61751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402956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48712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79709" y="-100981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8600" y="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42938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12</TotalTime>
  <Words>41</Words>
  <Application>Microsoft Office PowerPoint</Application>
  <PresentationFormat>Custom</PresentationFormat>
  <Paragraphs>36</Paragraphs>
  <Slides>36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Calibri</vt:lpstr>
      <vt:lpstr>Corbel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6</cp:revision>
  <dcterms:created xsi:type="dcterms:W3CDTF">2022-07-18T17:58:34Z</dcterms:created>
  <dcterms:modified xsi:type="dcterms:W3CDTF">2022-07-19T02:25:19Z</dcterms:modified>
</cp:coreProperties>
</file>